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E32F-8AF9-4F93-9EEB-7221F860FE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200" dirty="0"/>
              <a:t>Political Violence in Weimar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A7DC5-B8FA-4445-BAF9-EC32065770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Geospatial Data and animated maps</a:t>
            </a:r>
          </a:p>
        </p:txBody>
      </p:sp>
    </p:spTree>
    <p:extLst>
      <p:ext uri="{BB962C8B-B14F-4D97-AF65-F5344CB8AC3E}">
        <p14:creationId xmlns:p14="http://schemas.microsoft.com/office/powerpoint/2010/main" val="2383745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B6965-46C2-4009-80C9-B9E261216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2D5FD-F0DA-4D2E-B3FB-56C56C9AA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Biggest problem is navigating historical data in a different language</a:t>
            </a:r>
          </a:p>
          <a:p>
            <a:pPr lvl="1"/>
            <a:r>
              <a:rPr lang="en-US" dirty="0"/>
              <a:t>Lots of shapefiles</a:t>
            </a:r>
          </a:p>
          <a:p>
            <a:pPr lvl="1"/>
            <a:r>
              <a:rPr lang="en-US" dirty="0"/>
              <a:t>None of them matched up </a:t>
            </a:r>
          </a:p>
          <a:p>
            <a:pPr lvl="1"/>
            <a:r>
              <a:rPr lang="en-US" dirty="0"/>
              <a:t>Annoying</a:t>
            </a:r>
          </a:p>
          <a:p>
            <a:r>
              <a:rPr lang="en-US" dirty="0" err="1"/>
              <a:t>tmap_animate</a:t>
            </a:r>
            <a:endParaRPr lang="en-US" dirty="0"/>
          </a:p>
          <a:p>
            <a:pPr lvl="1"/>
            <a:r>
              <a:rPr lang="en-US" dirty="0" err="1"/>
              <a:t>ImageMagick</a:t>
            </a:r>
            <a:endParaRPr lang="en-US" dirty="0"/>
          </a:p>
          <a:p>
            <a:pPr lvl="1"/>
            <a:r>
              <a:rPr lang="en-US" dirty="0"/>
              <a:t>Absolutely refusing to work</a:t>
            </a:r>
          </a:p>
          <a:p>
            <a:pPr lvl="1"/>
            <a:r>
              <a:rPr lang="en-US" dirty="0"/>
              <a:t>Magically working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812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1C43E-60DF-4E96-9518-0D0F70B0A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Minor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FFC5F-5710-4615-B862-D60546BD2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QGIS </a:t>
            </a:r>
          </a:p>
          <a:p>
            <a:pPr lvl="1"/>
            <a:r>
              <a:rPr lang="en-US" dirty="0"/>
              <a:t>Georeferencing</a:t>
            </a:r>
          </a:p>
          <a:p>
            <a:r>
              <a:rPr lang="en-US" dirty="0"/>
              <a:t>Coordinate Reference</a:t>
            </a:r>
            <a:br>
              <a:rPr lang="en-US" dirty="0"/>
            </a:br>
            <a:r>
              <a:rPr lang="en-US" dirty="0"/>
              <a:t>Systems</a:t>
            </a:r>
          </a:p>
          <a:p>
            <a:endParaRPr lang="en-US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CA9C3468-75A0-473B-8CF8-00B8026DA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409" y="1609075"/>
            <a:ext cx="4493742" cy="363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125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50993-1551-416B-88F2-241E3A3EA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Spartacist Violence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D0D09A9-0C2B-42BF-B19F-EB43E85653F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9341" r="9341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0459E2-AD6B-450C-98FE-828FEE4A7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Made with QGIS and </a:t>
            </a:r>
            <a:r>
              <a:rPr lang="en-US" dirty="0" err="1"/>
              <a:t>tmap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488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DBCFC-16B9-403D-B997-29DC0764B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violent events in the Weimar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91165B-B8A1-4EE5-8576-1BBBEE4D8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Theoretically this will be a gif</a:t>
            </a:r>
          </a:p>
        </p:txBody>
      </p:sp>
      <p:pic>
        <p:nvPicPr>
          <p:cNvPr id="10" name="Picture Placeholder 9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62241E75-D548-44C7-9869-9D0E4E0B369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970" r="19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91757134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8</TotalTime>
  <Words>68</Words>
  <Application>Microsoft Office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Corbel</vt:lpstr>
      <vt:lpstr>Wingdings 2</vt:lpstr>
      <vt:lpstr>Frame</vt:lpstr>
      <vt:lpstr>Political Violence in Weimar</vt:lpstr>
      <vt:lpstr>Major Issues</vt:lpstr>
      <vt:lpstr>Some Minor Issues</vt:lpstr>
      <vt:lpstr>Spartacist Violence</vt:lpstr>
      <vt:lpstr>Major violent events in the Weimar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Political Violence in Weimar</dc:title>
  <dc:creator>Zachary Klamann</dc:creator>
  <cp:lastModifiedBy>Zachary Klamann</cp:lastModifiedBy>
  <cp:revision>1</cp:revision>
  <dcterms:created xsi:type="dcterms:W3CDTF">2019-12-10T02:39:28Z</dcterms:created>
  <dcterms:modified xsi:type="dcterms:W3CDTF">2019-12-10T02:48:12Z</dcterms:modified>
</cp:coreProperties>
</file>

<file path=docProps/thumbnail.jpeg>
</file>